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6FDE"/>
    <a:srgbClr val="E923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5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C66F-D24F-4395-8D6B-560394C89972}" type="datetimeFigureOut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ED7D-D6E4-4E59-9411-F8EAF34CB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633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C66F-D24F-4395-8D6B-560394C89972}" type="datetimeFigureOut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ED7D-D6E4-4E59-9411-F8EAF34CB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00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C66F-D24F-4395-8D6B-560394C89972}" type="datetimeFigureOut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ED7D-D6E4-4E59-9411-F8EAF34CB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690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C66F-D24F-4395-8D6B-560394C89972}" type="datetimeFigureOut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ED7D-D6E4-4E59-9411-F8EAF34CB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856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C66F-D24F-4395-8D6B-560394C89972}" type="datetimeFigureOut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ED7D-D6E4-4E59-9411-F8EAF34CB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51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C66F-D24F-4395-8D6B-560394C89972}" type="datetimeFigureOut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ED7D-D6E4-4E59-9411-F8EAF34CB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06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C66F-D24F-4395-8D6B-560394C89972}" type="datetimeFigureOut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ED7D-D6E4-4E59-9411-F8EAF34CB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76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C66F-D24F-4395-8D6B-560394C89972}" type="datetimeFigureOut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ED7D-D6E4-4E59-9411-F8EAF34CB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51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C66F-D24F-4395-8D6B-560394C89972}" type="datetimeFigureOut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ED7D-D6E4-4E59-9411-F8EAF34CB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689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C66F-D24F-4395-8D6B-560394C89972}" type="datetimeFigureOut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ED7D-D6E4-4E59-9411-F8EAF34CB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66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0C66F-D24F-4395-8D6B-560394C89972}" type="datetimeFigureOut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ED7D-D6E4-4E59-9411-F8EAF34CB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63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0C66F-D24F-4395-8D6B-560394C89972}" type="datetimeFigureOut">
              <a:rPr kumimoji="1" lang="ja-JP" altLang="en-US" smtClean="0"/>
              <a:t>2017/1/12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8ED7D-D6E4-4E59-9411-F8EAF34CB5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061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667428" y="5098159"/>
            <a:ext cx="7848872" cy="1445448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ED6F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 smtClean="0">
                <a:solidFill>
                  <a:schemeClr val="tx1"/>
                </a:solidFill>
              </a:rPr>
              <a:t>　　　</a:t>
            </a:r>
            <a:r>
              <a:rPr lang="ja-JP" altLang="en-US" sz="3600" dirty="0" smtClean="0">
                <a:solidFill>
                  <a:schemeClr val="tx1"/>
                </a:solidFill>
              </a:rPr>
              <a:t>背中　</a:t>
            </a:r>
            <a:r>
              <a:rPr lang="en-US" altLang="ja-JP" sz="3600" dirty="0" smtClean="0">
                <a:solidFill>
                  <a:schemeClr val="tx1"/>
                </a:solidFill>
              </a:rPr>
              <a:t>6</a:t>
            </a:r>
            <a:r>
              <a:rPr lang="ja-JP" altLang="en-US" sz="3600" dirty="0" smtClean="0">
                <a:solidFill>
                  <a:schemeClr val="tx1"/>
                </a:solidFill>
              </a:rPr>
              <a:t>回　</a:t>
            </a:r>
            <a:r>
              <a:rPr lang="en-US" altLang="ja-JP" sz="3600" dirty="0" smtClean="0">
                <a:solidFill>
                  <a:schemeClr val="tx1"/>
                </a:solidFill>
              </a:rPr>
              <a:t>67,392</a:t>
            </a:r>
            <a:r>
              <a:rPr lang="ja-JP" altLang="en-US" sz="3600" dirty="0" smtClean="0">
                <a:solidFill>
                  <a:schemeClr val="tx1"/>
                </a:solidFill>
              </a:rPr>
              <a:t>円！</a:t>
            </a:r>
            <a:endParaRPr lang="en-US" altLang="ja-JP" sz="36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dirty="0" smtClean="0"/>
              <a:t> </a:t>
            </a:r>
            <a:endParaRPr kumimoji="1" lang="en-US" altLang="ja-JP" dirty="0" smtClean="0"/>
          </a:p>
        </p:txBody>
      </p:sp>
      <p:sp>
        <p:nvSpPr>
          <p:cNvPr id="9" name="角丸四角形 8"/>
          <p:cNvSpPr/>
          <p:nvPr/>
        </p:nvSpPr>
        <p:spPr>
          <a:xfrm>
            <a:off x="632324" y="1786488"/>
            <a:ext cx="7848872" cy="1445448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ED6F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3600" dirty="0" smtClean="0">
                <a:solidFill>
                  <a:schemeClr val="tx1"/>
                </a:solidFill>
              </a:rPr>
              <a:t>脇</a:t>
            </a:r>
            <a:r>
              <a:rPr lang="en-US" altLang="ja-JP" sz="3600" dirty="0" err="1" smtClean="0">
                <a:solidFill>
                  <a:schemeClr val="tx1"/>
                </a:solidFill>
              </a:rPr>
              <a:t>orV</a:t>
            </a:r>
            <a:r>
              <a:rPr lang="ja-JP" altLang="en-US" sz="3600" dirty="0" smtClean="0">
                <a:solidFill>
                  <a:schemeClr val="tx1"/>
                </a:solidFill>
              </a:rPr>
              <a:t>ライン</a:t>
            </a:r>
            <a:r>
              <a:rPr kumimoji="1" lang="en-US" altLang="ja-JP" sz="3600" dirty="0" smtClean="0"/>
              <a:t> </a:t>
            </a:r>
            <a:r>
              <a:rPr lang="ja-JP" altLang="en-US" sz="3600" dirty="0">
                <a:solidFill>
                  <a:schemeClr val="tx1"/>
                </a:solidFill>
              </a:rPr>
              <a:t> </a:t>
            </a:r>
            <a:r>
              <a:rPr lang="en-US" altLang="ja-JP" sz="3600" dirty="0" smtClean="0">
                <a:solidFill>
                  <a:schemeClr val="tx1"/>
                </a:solidFill>
              </a:rPr>
              <a:t>6</a:t>
            </a:r>
            <a:r>
              <a:rPr lang="ja-JP" altLang="en-US" sz="3600" dirty="0" smtClean="0">
                <a:solidFill>
                  <a:schemeClr val="tx1"/>
                </a:solidFill>
              </a:rPr>
              <a:t>回　</a:t>
            </a:r>
            <a:r>
              <a:rPr lang="en-US" altLang="ja-JP" sz="3600" dirty="0" smtClean="0">
                <a:solidFill>
                  <a:schemeClr val="tx1"/>
                </a:solidFill>
              </a:rPr>
              <a:t>15,120</a:t>
            </a:r>
            <a:r>
              <a:rPr lang="ja-JP" altLang="en-US" sz="3600" dirty="0" smtClean="0">
                <a:solidFill>
                  <a:schemeClr val="tx1"/>
                </a:solidFill>
              </a:rPr>
              <a:t>円！</a:t>
            </a:r>
            <a:r>
              <a:rPr lang="ja-JP" altLang="en-US" sz="4400" dirty="0" smtClean="0">
                <a:solidFill>
                  <a:schemeClr val="tx1"/>
                </a:solidFill>
              </a:rPr>
              <a:t>　　　　　　　　　　　　　</a:t>
            </a:r>
            <a:endParaRPr kumimoji="1" lang="ja-JP" altLang="en-US" sz="44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667428" y="3449568"/>
            <a:ext cx="7848872" cy="1445448"/>
          </a:xfrm>
          <a:prstGeom prst="roundRect">
            <a:avLst/>
          </a:prstGeom>
          <a:solidFill>
            <a:schemeClr val="bg1"/>
          </a:solidFill>
          <a:ln w="63500">
            <a:solidFill>
              <a:srgbClr val="ED6F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3600" dirty="0" smtClean="0">
                <a:solidFill>
                  <a:schemeClr val="tx1"/>
                </a:solidFill>
              </a:rPr>
              <a:t>肘下＆ひざ下 </a:t>
            </a:r>
            <a:r>
              <a:rPr kumimoji="1" lang="en-US" altLang="ja-JP" sz="3600" dirty="0" smtClean="0">
                <a:solidFill>
                  <a:schemeClr val="tx1"/>
                </a:solidFill>
              </a:rPr>
              <a:t>6</a:t>
            </a:r>
            <a:r>
              <a:rPr kumimoji="1" lang="ja-JP" altLang="en-US" sz="3600" dirty="0" smtClean="0">
                <a:solidFill>
                  <a:schemeClr val="tx1"/>
                </a:solidFill>
              </a:rPr>
              <a:t>回　</a:t>
            </a:r>
            <a:r>
              <a:rPr kumimoji="1" lang="en-US" altLang="ja-JP" sz="3600" dirty="0" smtClean="0">
                <a:solidFill>
                  <a:schemeClr val="tx1"/>
                </a:solidFill>
              </a:rPr>
              <a:t>62,208</a:t>
            </a:r>
            <a:r>
              <a:rPr kumimoji="1" lang="ja-JP" altLang="en-US" sz="3600" dirty="0" smtClean="0">
                <a:solidFill>
                  <a:schemeClr val="tx1"/>
                </a:solidFill>
              </a:rPr>
              <a:t>円！　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667428" y="188640"/>
            <a:ext cx="7848872" cy="1445448"/>
          </a:xfrm>
          <a:prstGeom prst="roundRect">
            <a:avLst/>
          </a:prstGeom>
          <a:solidFill>
            <a:srgbClr val="ED6FDE"/>
          </a:solidFill>
          <a:ln w="63500">
            <a:solidFill>
              <a:srgbClr val="ED6F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銀座</a:t>
            </a:r>
            <a:r>
              <a:rPr kumimoji="1" lang="en-US" altLang="ja-JP" sz="3600" dirty="0" err="1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Luce</a:t>
            </a:r>
            <a:endParaRPr kumimoji="1" lang="en-US" altLang="ja-JP" sz="36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脱毛</a:t>
            </a:r>
            <a:r>
              <a:rPr kumimoji="1"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早期</a:t>
            </a:r>
            <a:r>
              <a:rPr kumimoji="1" lang="ja-JP" altLang="en-US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ご契約キャンペーン♪</a:t>
            </a:r>
            <a:endParaRPr kumimoji="1" lang="en-US" altLang="ja-JP" sz="3600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lang="en-US" altLang="ja-JP" dirty="0"/>
          </a:p>
        </p:txBody>
      </p:sp>
      <p:sp>
        <p:nvSpPr>
          <p:cNvPr id="12" name="フローチャート : 結合子 11"/>
          <p:cNvSpPr/>
          <p:nvPr/>
        </p:nvSpPr>
        <p:spPr>
          <a:xfrm>
            <a:off x="1100416" y="2041160"/>
            <a:ext cx="1008112" cy="93610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/>
              <a:t>６０</a:t>
            </a:r>
            <a:r>
              <a:rPr kumimoji="1" lang="ja-JP" altLang="en-US" sz="1600" b="1" dirty="0" smtClean="0"/>
              <a:t>％</a:t>
            </a:r>
            <a:r>
              <a:rPr kumimoji="1" lang="en-US" altLang="ja-JP" sz="1600" b="1" dirty="0" smtClean="0"/>
              <a:t>OFF!!</a:t>
            </a:r>
            <a:endParaRPr kumimoji="1" lang="ja-JP" altLang="en-US" sz="1600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868144" y="1856494"/>
            <a:ext cx="2047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通常３７，８００円が</a:t>
            </a:r>
            <a:endParaRPr kumimoji="1" lang="ja-JP" altLang="en-US" dirty="0"/>
          </a:p>
        </p:txBody>
      </p:sp>
      <p:sp>
        <p:nvSpPr>
          <p:cNvPr id="14" name="フローチャート : 結合子 13"/>
          <p:cNvSpPr/>
          <p:nvPr/>
        </p:nvSpPr>
        <p:spPr>
          <a:xfrm>
            <a:off x="1008976" y="5352831"/>
            <a:ext cx="1008112" cy="93610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 smtClean="0"/>
              <a:t>35</a:t>
            </a:r>
            <a:r>
              <a:rPr kumimoji="1" lang="ja-JP" altLang="en-US" sz="1600" b="1" dirty="0" smtClean="0"/>
              <a:t>％</a:t>
            </a:r>
            <a:r>
              <a:rPr kumimoji="1" lang="en-US" altLang="ja-JP" sz="1600" b="1" dirty="0" smtClean="0"/>
              <a:t>OFF!!</a:t>
            </a:r>
            <a:endParaRPr kumimoji="1" lang="ja-JP" altLang="en-US" sz="1600" b="1" dirty="0"/>
          </a:p>
        </p:txBody>
      </p:sp>
      <p:sp>
        <p:nvSpPr>
          <p:cNvPr id="15" name="フローチャート : 結合子 14"/>
          <p:cNvSpPr/>
          <p:nvPr/>
        </p:nvSpPr>
        <p:spPr>
          <a:xfrm>
            <a:off x="1051992" y="3704240"/>
            <a:ext cx="1008112" cy="93610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/>
              <a:t>４０</a:t>
            </a:r>
            <a:r>
              <a:rPr kumimoji="1" lang="ja-JP" altLang="en-US" sz="1600" b="1" dirty="0" smtClean="0"/>
              <a:t>％</a:t>
            </a:r>
            <a:r>
              <a:rPr kumimoji="1" lang="en-US" altLang="ja-JP" sz="1600" b="1" dirty="0" smtClean="0"/>
              <a:t>OFF!!</a:t>
            </a:r>
            <a:endParaRPr kumimoji="1" lang="ja-JP" altLang="en-US" sz="1600" b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96136" y="3519574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通常１０３，６８０円が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893911" y="5168165"/>
            <a:ext cx="2204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通常１０３，６８０円が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209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37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aqua</dc:creator>
  <cp:lastModifiedBy>aqua</cp:lastModifiedBy>
  <cp:revision>7</cp:revision>
  <dcterms:created xsi:type="dcterms:W3CDTF">2017-01-08T05:17:26Z</dcterms:created>
  <dcterms:modified xsi:type="dcterms:W3CDTF">2017-01-12T05:15:59Z</dcterms:modified>
</cp:coreProperties>
</file>